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2" r:id="rId4"/>
    <p:sldId id="1143" r:id="rId5"/>
    <p:sldId id="1144" r:id="rId6"/>
    <p:sldId id="1150" r:id="rId7"/>
    <p:sldId id="1145" r:id="rId8"/>
    <p:sldId id="1146" r:id="rId9"/>
    <p:sldId id="1147" r:id="rId10"/>
    <p:sldId id="1148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71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训练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endParaRPr lang="en-US" altLang="zh-CN" sz="4800" b="0">
              <a:solidFill>
                <a:srgbClr val="000000"/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1112941"/>
            <a:ext cx="11368120" cy="4311427"/>
          </a:xfrm>
          <a:prstGeom prst="rect">
            <a:avLst/>
          </a:prstGeom>
        </p:spPr>
      </p:pic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406574" y="1616997"/>
            <a:ext cx="11305256" cy="3900235"/>
          </a:xfrm>
        </p:spPr>
        <p:txBody>
          <a:bodyPr/>
          <a:lstStyle/>
          <a:p>
            <a:pPr indent="987425"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other way is teaching young people to make their own bikes because when you make something by yourself, it makes you feel quite different.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87425"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另一种方法是教年轻人制作他们自己的自行车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因为当你自己做一些东西时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你会感觉很不一样。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87425"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本句是主从复合句。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引导原因状语从句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修饰主句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表示直接原因；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make something by yourself 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是时间状语从句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从句中的主句。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sb do sth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使某人做某事。</a:t>
            </a:r>
            <a:endParaRPr lang="zh-CN" altLang="zh-CN" sz="10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译文.eps" descr="id:21474892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944058"/>
            <a:ext cx="777359" cy="250076"/>
          </a:xfrm>
          <a:prstGeom prst="rect">
            <a:avLst/>
          </a:prstGeom>
        </p:spPr>
      </p:pic>
      <p:pic>
        <p:nvPicPr>
          <p:cNvPr id="6" name="分析.eps" descr="id:214748927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4033231"/>
            <a:ext cx="777359" cy="25007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7521" y="1050087"/>
            <a:ext cx="2160240" cy="513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230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10661"/>
            <a:ext cx="11485848" cy="1130246"/>
          </a:xfrm>
        </p:spPr>
        <p:txBody>
          <a:bodyPr/>
          <a:lstStyle/>
          <a:p>
            <a:pPr indent="2417763"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本文是一篇记叙文。文章主要介绍了美国人戴维与竹制自行车的故事。他喜欢骑竹制自行车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热爱这种环保的生活方式并乐于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分享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5741" y="2737203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836712"/>
            <a:ext cx="11521280" cy="1831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34281"/>
          </a:xfrm>
        </p:spPr>
        <p:txBody>
          <a:bodyPr/>
          <a:lstStyle/>
          <a:p>
            <a:pPr indent="715963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Living in Shanghai with a bamboo bike, you can enjoy so much more than in a car—that’s the lifestyle David Wang, an American, likes to share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likes making his eco-friendly bicycles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Bamboo is an eco-friendly material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“There are thousands of kinds of bamboo in China,” Wang said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grows very fast and is a very good material for bike frames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架构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idea for bamboo bikes started to take shape in Beijing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There, Wang found more and more people chose to drive cars instead of riding bikes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said, “I was thinking about how we could make bikes fun and cool again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Using an eco-friendly material is one way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other way is teaching young people to make their own bikes because when you make something by yourself, it makes you feel quite different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1898"/>
            <a:ext cx="11485848" cy="480336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 he founded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建立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bamboo bike club named BBB 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Bamboo Bicycles Beijing &amp; Beyond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Beijing and ran it for seven years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popular with those who wanted to make their own bamboo bikes and explore the world on ones they had made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his second daughter was born, he moved to Shanghai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wanted to have a different and better environment for my daughters,” Wang said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“Shanghai is a great city for families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set up my studio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工作室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Shanghai several months ago,” Wang said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just got my business license and a week ago, I found some factories to help me produce bikes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Wang named his studio “Brook &amp; Breeze” after his daughters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gave them those names largely because we wanted them to be part of nature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also gives meaning to what I do—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David Wang like to share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Driving a car around Shanghai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Riding a bamboo bike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Enjoying the time with two daughters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Moving to different cities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82973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“Living in Shanghai with a bamboo bike, you can enjoy so much more than in a car—that’s the lifestyle David Wang, an American, likes to share.”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戴维喜欢分享的是骑着竹制自行车的生活方式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也就是骑竹制自行车。故选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0820" y="120382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4076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1214750"/>
            <a:ext cx="11485848" cy="3346237"/>
          </a:xfrm>
          <a:ln w="19050">
            <a:solidFill>
              <a:srgbClr val="00B0F0"/>
            </a:solidFill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先通读全文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重点读首段及各段的段首段尾句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然后其他部分可以略读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在把握文章宏观结构和中心立意的基础上再审题定位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比较选项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选出答案。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带着问题找答案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用略读、跳读及查读等方法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快速在文章中寻找与问题相关的段落和语句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尤其注意文章中的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who,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what,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when,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where,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借助这些词确定答案位置。</a:t>
            </a:r>
            <a:endParaRPr lang="zh-CN" altLang="zh-CN" sz="10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排除法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未提及内容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与文章细节相反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的选项排除。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7" y="1052736"/>
            <a:ext cx="1653953" cy="575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295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Paragraph 2 mainly about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problems of bamboo bikes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meaning of making bamboo bikes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Steps of making bikes out of bamboo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Reasons for using bamboo to make bikes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17081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段落大意题。根据第二段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“Bamboo is an eco-friendly material. ‘There are thousands of kinds of bamboo in China,’ Wang said. ‘It grows very fast and is a very good material for bike frames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架构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.’”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第二段主要讲了竹子是一种环保材料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在中国有很多种类且生长迅速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是制作自行车车架的好材料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即使用竹子制作自行车的原因。故选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81860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5406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42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is the correct order of the following events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Brook &amp; Breeze was set up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Wang’s second daughter was born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found factories to help him produce bikes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came up with his idea of making bamboo bikes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02718" y="769266"/>
            <a:ext cx="2492630" cy="45385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20516" y="836712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C</a:t>
            </a:r>
            <a:endParaRPr lang="zh-CN" altLang="en-US" sz="200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043746"/>
            <a:ext cx="11485848" cy="3265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细节理解题。根据第三段中的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“His idea for bamboo bikes started to take shape in Beijing.”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王萌生了制作竹制自行车的想法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）最早发生；根据第五段中的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“After his second daughter was born, he moved to Shanghai.”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王的二女儿出生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之后；根据第六段中的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“‘I set up my studio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工作室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Shanghai several months ago,’ Wang said. ‘I just got my business license and a week ago, I found some factories to help me produce bikes.’ Wang named his studio ‘Brook &amp; Breeze’ after his daughters.”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Brook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&amp;Breeze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工作室成立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之后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,c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王找到工厂帮他生产自行车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之后。所以正确顺序是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d-b-a-c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020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sentence can be put in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let people use a natural thing and explore nature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teach people how to turn old things into useful ones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help my daughters ride bamboo bikes more easily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show visitors modern ways of building a home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750" y="836712"/>
            <a:ext cx="3405223" cy="500768"/>
          </a:xfrm>
          <a:prstGeom prst="rect">
            <a:avLst/>
          </a:prstGeom>
        </p:spPr>
      </p:pic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9998" y="3465104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推理判断题。根据最后一段中的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gave them those names largely because we wanted them to be part of nature. It also gives meaning to what I do”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戴维给女儿们取这样的名字是因为想让她们成为自然的一部分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这也给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所做的事情赋予了意义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结合上文提到制作竹制自行车以及竹子是环保材料的信息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可推断出这里说的意义是让人们使用天然材料（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竹子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）并探索自然。故选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8622" y="80955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0326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1032</Words>
  <Application>Microsoft Office PowerPoint</Application>
  <PresentationFormat>自定义</PresentationFormat>
  <Paragraphs>41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2025-09-17T17:57:06Z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